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</p:sldIdLst>
  <p:sldSz cx="9144000" cy="5143500" type="screen16x9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8">
          <p15:clr>
            <a:srgbClr val="A4A3A4"/>
          </p15:clr>
        </p15:guide>
        <p15:guide id="2" pos="1220">
          <p15:clr>
            <a:srgbClr val="A4A3A4"/>
          </p15:clr>
        </p15:guide>
        <p15:guide id="3" pos="53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54DD08-6191-468E-9F12-8FDA14F4F996}" v="3" dt="2021-06-07T09:20:16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/>
    <p:restoredTop sz="94694"/>
  </p:normalViewPr>
  <p:slideViewPr>
    <p:cSldViewPr snapToObjects="1">
      <p:cViewPr varScale="1">
        <p:scale>
          <a:sx n="163" d="100"/>
          <a:sy n="163" d="100"/>
        </p:scale>
        <p:origin x="413" y="106"/>
      </p:cViewPr>
      <p:guideLst>
        <p:guide orient="horz" pos="1868"/>
        <p:guide pos="1220"/>
        <p:guide pos="5376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699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3">
            <a:extLst>
              <a:ext uri="{FF2B5EF4-FFF2-40B4-BE49-F238E27FC236}">
                <a16:creationId xmlns:a16="http://schemas.microsoft.com/office/drawing/2014/main" id="{CBD021A6-7626-4E7F-8648-30D7079A96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feld 2">
            <a:extLst>
              <a:ext uri="{FF2B5EF4-FFF2-40B4-BE49-F238E27FC236}">
                <a16:creationId xmlns:a16="http://schemas.microsoft.com/office/drawing/2014/main" id="{DCE6A62A-2574-4791-A200-822D1CA8C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2813050"/>
            <a:ext cx="6748462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108000" rIns="180000" bIns="10800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sz="1000" dirty="0">
                <a:solidFill>
                  <a:schemeClr val="bg1"/>
                </a:solidFill>
                <a:latin typeface="Calibri" panose="020F0502020204030204" pitchFamily="34" charset="0"/>
              </a:rPr>
              <a:t>Enterprise | Interest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1000">
                <a:solidFill>
                  <a:schemeClr val="bg1"/>
                </a:solidFill>
                <a:latin typeface="Calibri" panose="020F0502020204030204" pitchFamily="34" charset="0"/>
              </a:rPr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15" ma:contentTypeDescription="Ein neues Dokument erstellen." ma:contentTypeScope="" ma:versionID="f35402c8cb73046369b4500cbaeed543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0f6f6789fc38a0c4289ecededd075eee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4A3B2A0-5E9B-4F66-B1A6-983CF4DC53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f689fd-ce1f-496c-86e8-16f6d5a6466c"/>
    <ds:schemaRef ds:uri="98b12467-c142-4334-9d31-02be22bc2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F69CF4-8653-4A25-8B91-0305989438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F259F5-4D43-47CC-9F79-23C76C877FA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CPO HANSER SERVICE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Nadja Riedel</dc:creator>
  <cp:lastModifiedBy>Eva-Maria Heinrich</cp:lastModifiedBy>
  <cp:revision>57</cp:revision>
  <cp:lastPrinted>2009-09-17T08:26:39Z</cp:lastPrinted>
  <dcterms:created xsi:type="dcterms:W3CDTF">2012-02-01T09:57:35Z</dcterms:created>
  <dcterms:modified xsi:type="dcterms:W3CDTF">2021-06-07T09:20:20Z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0x0101009974A03683C16745ABBE287E7CFD9012</vt:lpwstr>
  </property>
</Properties>
</file>